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entury Gothic" panose="020B050202020202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hwG2PUXF+m9znbseDvLa1sv36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C3A02-001D-8DDB-1428-8D5447BD9E82}" v="1" dt="2022-07-01T16:33:37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customschemas.google.com/relationships/presentationmetadata" Target="meta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69383ea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2269383ea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269383ea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12269383ea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b6960e39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b6960e39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269383ea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2269383ea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b6960e39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1b6960e39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269383ea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2269383ea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269383ea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2269383ea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2723f0f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22723f0f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2723f0f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2723f0f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775224b7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2775224b7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775224b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12775224b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775224b7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2775224b7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775224b7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12775224b7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775224b7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12775224b7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775224b7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12775224b7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775224b7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2775224b7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775224b7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12775224b7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269383e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12269383e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775224b7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12775224b7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775224b7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12775224b7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775224b7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2775224b7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775224b7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12775224b7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775224b7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12775224b7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775224b7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2775224b7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775224b7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12775224b7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775224b75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12775224b75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775224b7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12775224b7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775224b7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12775224b7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269383ea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12269383ea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775224b7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12775224b75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775224b75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12775224b75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775224b75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12775224b75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6cb712c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126cb712c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6cb71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126cb71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6cb71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126cb71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6cb712c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126cb712cf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6cb712cf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126cb712cf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6cb712cf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126cb712cf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6cb712cf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126cb712cf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269383ea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2269383ea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6cb712cf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126cb712cf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6cb712cf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126cb712cf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6cb712cf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126cb712cf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6cb712cf6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126cb712cf6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6cb712cf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g126cb712cf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26cb712cf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126cb712cf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6cb712cf6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126cb712cf6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6cb712cf6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126cb712cf6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6cb712cf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126cb712cf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6cb712cf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126cb712cf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269383ea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2269383ea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6cb712cf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g126cb712cf6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69383e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2269383ea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rl.gratis/N4fYcj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oud.google.com/about/location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appengin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1ex7uTQf4b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web-network-tier-demo-archive.firebaseapp.com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cping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product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oud.google.com/kubernetes-engine/docs/concepts/shared-responsibility?hl=pt-br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1lkHljCSlRFMf0D-cTaVZD_MAdQPNqwjzw08jWzGQslo/edit#gid=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oud.google.com/terms/sla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mpu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product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2229300"/>
            <a:ext cx="6761700" cy="27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Carlos Barbero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Cloud Architect na SantoDigital, trabalho com Google Cloud desde 2011.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carlosrgomes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4474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 </a:t>
            </a:r>
            <a:b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Google Cloud Platform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" y="3746825"/>
            <a:ext cx="1199576" cy="11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Cloud Computing?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Regiões e Zonas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 de Presença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269383eab_0_65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g12269383eab_0_65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2269383eab_0_65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Google Cloud Networking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2269383eab_0_65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2269383eab_0_65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Latência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2269383eab_0_65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2269383eab_0_65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Produtos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2269383eab_0_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69383eab_0_7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g12269383eab_0_76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2269383eab_0_76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Responsabilidade Compartilhada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12269383eab_0_76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2269383eab_0_76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SLA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2269383eab_0_76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2269383eab_0_76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Documentação GCP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2269383eab_0_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Cloud Computing?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9ffa863cd_0_328"/>
          <p:cNvSpPr txBox="1"/>
          <p:nvPr/>
        </p:nvSpPr>
        <p:spPr>
          <a:xfrm>
            <a:off x="565525" y="1766425"/>
            <a:ext cx="6754500" cy="26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Cloud computing consiste em entregar recursos de TI sob demanda por meio da Internet com preços pré-definidos de pagamento conforme o uso. Ao invés de comprar, ter e manter datacenters e servidores físicos, você pode acessar serviços de diferentes tecnologias, como poder computacional, armazenamento, bancos de dados, etc..,  conforme a necessidade do seu negócio, usando um provedor de </a:t>
            </a:r>
            <a:b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nuvem pública.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09ffa863cd_0_328"/>
          <p:cNvSpPr txBox="1"/>
          <p:nvPr/>
        </p:nvSpPr>
        <p:spPr>
          <a:xfrm>
            <a:off x="563550" y="3759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Cloud Computing?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b6960e39e_0_7"/>
          <p:cNvSpPr txBox="1"/>
          <p:nvPr/>
        </p:nvSpPr>
        <p:spPr>
          <a:xfrm>
            <a:off x="565525" y="1766425"/>
            <a:ext cx="6754500" cy="26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diversos provedores de nuvem, incluindo Google, Amazon, Microsoft, Rackspace, DigitalOcean etc…  Cada provedor fornece muitos produtos semelhantes,porém a implementação e os detalhes de como esses produtos funcionam tendem a ser um pouco diferente.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b6960e39e_0_7"/>
          <p:cNvSpPr txBox="1"/>
          <p:nvPr/>
        </p:nvSpPr>
        <p:spPr>
          <a:xfrm>
            <a:off x="563550" y="4968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Google Cloud?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b6960e39e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269383eab_0_88"/>
          <p:cNvSpPr txBox="1"/>
          <p:nvPr/>
        </p:nvSpPr>
        <p:spPr>
          <a:xfrm>
            <a:off x="563550" y="1373975"/>
            <a:ext cx="6754500" cy="26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Agilidade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Elasticidade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Economia de custo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Globalmente distribuído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Suporte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Manutenção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Requer um trabalho mínimo para hostear as aplicações comparados ao fazer dentro de casa.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12269383eab_0_88"/>
          <p:cNvSpPr txBox="1"/>
          <p:nvPr/>
        </p:nvSpPr>
        <p:spPr>
          <a:xfrm>
            <a:off x="563550" y="174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g12269383eab_0_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b6960e39e_0_14"/>
          <p:cNvSpPr txBox="1"/>
          <p:nvPr/>
        </p:nvSpPr>
        <p:spPr>
          <a:xfrm>
            <a:off x="563550" y="2059600"/>
            <a:ext cx="6754500" cy="19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Às vezes algumas empresas não são candidatas a usarem nuvem. Ex: Google, Microsoft, Amazon, IBM. São empresas com   exabytes de dados, centenas de milhares de CPUs, um relativamente estável e crescente carga de trabalho geral. Nesses cenários a nuvem não faz sentido para essas empresas.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1b6960e39e_0_14"/>
          <p:cNvSpPr txBox="1"/>
          <p:nvPr/>
        </p:nvSpPr>
        <p:spPr>
          <a:xfrm>
            <a:off x="563550" y="174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Quando não usar Cloud?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g11b6960e39e_0_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269383eab_0_94"/>
          <p:cNvSpPr txBox="1"/>
          <p:nvPr/>
        </p:nvSpPr>
        <p:spPr>
          <a:xfrm>
            <a:off x="563550" y="3759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Serviços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Iaas - Infrastructure as a service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g12269383eab_0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198" name="Google Shape;198;g12269383eab_0_94"/>
          <p:cNvSpPr txBox="1"/>
          <p:nvPr/>
        </p:nvSpPr>
        <p:spPr>
          <a:xfrm>
            <a:off x="565525" y="1783150"/>
            <a:ext cx="6292500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IaaS oferece recursos computacionais, rede, espaço de armazenamento de dados. No Iaas temos um serviço de computação mais próximos aos recursos existentes em nossas áreas de TI, esse serviço é o que mais se aproxima do conhecimento existente por várias áreas e desenvolvedores.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269383eab_0_103"/>
          <p:cNvSpPr txBox="1"/>
          <p:nvPr/>
        </p:nvSpPr>
        <p:spPr>
          <a:xfrm>
            <a:off x="563550" y="3759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Serviços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PaaS - Platform as a service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g12269383eab_0_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05" name="Google Shape;205;g12269383eab_0_103"/>
          <p:cNvSpPr txBox="1"/>
          <p:nvPr/>
        </p:nvSpPr>
        <p:spPr>
          <a:xfrm>
            <a:off x="565525" y="1783150"/>
            <a:ext cx="6744000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PaaS fica está entre IaaS e o SaaS, e proporciona uma plataforma robusta e flexível para a utilização de diversos recursos de tecnologia.  O usuário pode instalar e gerenciar suas próprias aplicações, desenvolvidas por ele ou adquiridas de terceiros, utilizando as ferramentas e bibliotecas oferecidas pelo provedor.  Isso dá muita flexibilidade na utilização de softwares.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9ffa863cd_0_0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g109ffa863cd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67" name="Google Shape;67;g109ffa863cd_0_0"/>
          <p:cNvSpPr txBox="1"/>
          <p:nvPr/>
        </p:nvSpPr>
        <p:spPr>
          <a:xfrm>
            <a:off x="565525" y="1678700"/>
            <a:ext cx="7991100" cy="30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Iniciei a carreira como Desenvolvedor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comecei trabalhar com Google Cloud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Minha motivação é família e ajudar o próximo a se desenvolver.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Gosto de Jogar Video Game, estudar novas tecnologias e fazer churrasco.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Linkedin: carlos-barbero-95457b22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2723f0fd1_0_0"/>
          <p:cNvSpPr txBox="1"/>
          <p:nvPr/>
        </p:nvSpPr>
        <p:spPr>
          <a:xfrm>
            <a:off x="563550" y="3759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Serviços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SaaS - Software as a service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g122723f0fd1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12" name="Google Shape;212;g122723f0fd1_0_0"/>
          <p:cNvSpPr txBox="1"/>
          <p:nvPr/>
        </p:nvSpPr>
        <p:spPr>
          <a:xfrm>
            <a:off x="565525" y="1783150"/>
            <a:ext cx="6292500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falamos de um produto completo onde não precisamos nos preocupar em gerenciamento de infra-estrutura, estamos nos referindo aos produtos denominados SaaS. A nossa preocupação é somente em configurar e utilizar os produtos. Um bom exemplo de produtos SaaS é o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Google Workspace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2723f0fd1_0_7"/>
          <p:cNvSpPr txBox="1"/>
          <p:nvPr/>
        </p:nvSpPr>
        <p:spPr>
          <a:xfrm>
            <a:off x="563550" y="3759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Pizza as a Service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Google Shape;218;g122723f0fd1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pic>
        <p:nvPicPr>
          <p:cNvPr id="219" name="Google Shape;219;g122723f0fd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75" y="1220475"/>
            <a:ext cx="5594501" cy="34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22723f0fd1_0_7"/>
          <p:cNvSpPr txBox="1"/>
          <p:nvPr/>
        </p:nvSpPr>
        <p:spPr>
          <a:xfrm>
            <a:off x="873000" y="4695225"/>
            <a:ext cx="718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https://url.gratis/N4fYcj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775224b75_0_11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g12775224b75_0_11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Regiões e Zonas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g12775224b75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2775224b75_0_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775224b75_0_0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g12775224b75_0_0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12775224b75_0_0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Cloud Computing?</a:t>
            </a:r>
            <a:endParaRPr sz="2400" b="1" i="0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2775224b75_0_0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12775224b75_0_0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Regiões e Zonas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2775224b75_0_0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12775224b75_0_0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 de Presença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2775224b75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775224b75_0_18"/>
          <p:cNvSpPr txBox="1"/>
          <p:nvPr/>
        </p:nvSpPr>
        <p:spPr>
          <a:xfrm>
            <a:off x="415850" y="3222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Regiões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g12775224b75_0_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247" name="Google Shape;247;g12775224b75_0_18"/>
          <p:cNvSpPr txBox="1"/>
          <p:nvPr/>
        </p:nvSpPr>
        <p:spPr>
          <a:xfrm>
            <a:off x="502650" y="1059325"/>
            <a:ext cx="81387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localizações geográficas globalmente distribuídas onde possuem os data centers do Google Cloud. Região é uma coleção de zonas.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12775224b7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50" y="2571750"/>
            <a:ext cx="4012460" cy="2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2775224b75_0_18"/>
          <p:cNvSpPr txBox="1"/>
          <p:nvPr/>
        </p:nvSpPr>
        <p:spPr>
          <a:xfrm>
            <a:off x="635850" y="4686900"/>
            <a:ext cx="402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https://cloud.google.com/about/locations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775224b75_0_31"/>
          <p:cNvSpPr txBox="1"/>
          <p:nvPr/>
        </p:nvSpPr>
        <p:spPr>
          <a:xfrm>
            <a:off x="415850" y="2148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Zonas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g12775224b75_0_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256" name="Google Shape;256;g12775224b75_0_31"/>
          <p:cNvSpPr txBox="1"/>
          <p:nvPr/>
        </p:nvSpPr>
        <p:spPr>
          <a:xfrm>
            <a:off x="502650" y="1059325"/>
            <a:ext cx="6319500" cy="3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zona é uma área de implantação de recursos do Google Cloud em uma região. Exemplo: região-a, região-b. As zonas devem ser consideradas um domínio de falha único dentro de uma região. Para implantar aplicativos tolerantes a falhas com alta disponibilidade e ajudar a proteger contra falhas inesperadas, implante seus aplicativos em várias zonas em uma região.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775224b75_0_49"/>
          <p:cNvSpPr txBox="1"/>
          <p:nvPr/>
        </p:nvSpPr>
        <p:spPr>
          <a:xfrm>
            <a:off x="415850" y="2148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 por Zona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g12775224b75_0_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263" name="Google Shape;263;g12775224b75_0_49"/>
          <p:cNvSpPr txBox="1"/>
          <p:nvPr/>
        </p:nvSpPr>
        <p:spPr>
          <a:xfrm>
            <a:off x="502650" y="1287625"/>
            <a:ext cx="53526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recursos por zona funcionam apenas em uma zona. As falhas de zona podem afetar alguns ou todos os recursos da zona. Um exemplo de recurso zonal é uma instância de máquina virtual (VM) do Compute Engine que reside em uma zona específica.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775224b75_0_56"/>
          <p:cNvSpPr txBox="1"/>
          <p:nvPr/>
        </p:nvSpPr>
        <p:spPr>
          <a:xfrm>
            <a:off x="415850" y="2148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 regionais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2775224b75_0_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70" name="Google Shape;270;g12775224b75_0_56"/>
          <p:cNvSpPr txBox="1"/>
          <p:nvPr/>
        </p:nvSpPr>
        <p:spPr>
          <a:xfrm>
            <a:off x="502650" y="1287625"/>
            <a:ext cx="53526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regionais são recursos implantados de forma redundante em várias zonas de uma região, como aplicativos do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App Engine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 grupos gerenciados de instâncias regionais. Isso proporciona a eles mais disponibilidade em relação aos recursos de zona.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775224b75_0_65"/>
          <p:cNvSpPr txBox="1"/>
          <p:nvPr/>
        </p:nvSpPr>
        <p:spPr>
          <a:xfrm>
            <a:off x="415850" y="2148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 multi-regionais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2775224b75_0_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277" name="Google Shape;277;g12775224b75_0_65"/>
          <p:cNvSpPr txBox="1"/>
          <p:nvPr/>
        </p:nvSpPr>
        <p:spPr>
          <a:xfrm>
            <a:off x="502650" y="1287625"/>
            <a:ext cx="5352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Diversos serviços do Google Cloud são gerenciados pelo Google para serem redundantes e distribuídos entre várias regiões. Esses serviços otimizam a disponibilidade, o desempenho e a eficiência do recurso.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775224b75_0_72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g12775224b75_0_72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g12775224b75_0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2775224b75_0_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269383eab_0_12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g12269383eab_0_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pic>
        <p:nvPicPr>
          <p:cNvPr id="74" name="Google Shape;74;g12269383eab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00" y="1366538"/>
            <a:ext cx="4646374" cy="3484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75224b75_0_85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g12775224b75_0_85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12775224b75_0_85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Cloud Computing?</a:t>
            </a:r>
            <a:endParaRPr sz="2400" b="1" i="0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12775224b75_0_85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12775224b75_0_85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Regiões e Zonas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2775224b75_0_85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2775224b75_0_85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 de Presença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12775224b75_0_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775224b75_0_79"/>
          <p:cNvSpPr txBox="1"/>
          <p:nvPr/>
        </p:nvSpPr>
        <p:spPr>
          <a:xfrm>
            <a:off x="415850" y="2148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g12775224b75_0_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04" name="Google Shape;304;g12775224b75_0_79"/>
          <p:cNvSpPr txBox="1"/>
          <p:nvPr/>
        </p:nvSpPr>
        <p:spPr>
          <a:xfrm>
            <a:off x="502650" y="1287625"/>
            <a:ext cx="5352600" cy="3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Google opera uma rede global de pontos de presença de peering, o que significa que o tráfego do cliente pode viajar dentro da rede até que esteja perto do destino, fornecendo uma experiência melhor e mais segurança aos usuários. 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 Interconnect e Google CDN.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775224b75_0_97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g12775224b75_0_97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Google Cloud Networking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g12775224b7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2775224b75_0_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775224b75_0_104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g12775224b75_0_104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12775224b75_0_104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Cloud Computing?</a:t>
            </a:r>
            <a:endParaRPr sz="2400" b="1" i="0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12775224b75_0_104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12775224b75_0_104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Regiões e Zonas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12775224b75_0_104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12775224b75_0_104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 de Presença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12775224b75_0_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775224b75_0_115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" name="Google Shape;330;g12775224b75_0_115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12775224b75_0_115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Google Cloud Networking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12775224b75_0_115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2775224b75_0_115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Latência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2775224b75_0_115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12775224b75_0_115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Produtos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12775224b75_0_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775224b75_0_126"/>
          <p:cNvSpPr txBox="1"/>
          <p:nvPr/>
        </p:nvSpPr>
        <p:spPr>
          <a:xfrm>
            <a:off x="415850" y="2148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Google Cloud Networking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g12775224b75_0_1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343" name="Google Shape;343;g12775224b75_0_126"/>
          <p:cNvSpPr txBox="1"/>
          <p:nvPr/>
        </p:nvSpPr>
        <p:spPr>
          <a:xfrm>
            <a:off x="502650" y="1287625"/>
            <a:ext cx="53526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 os datacenters do Google são interligados através de fibra ótica própria.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g12775224b75_0_126"/>
          <p:cNvPicPr preferRelativeResize="0"/>
          <p:nvPr/>
        </p:nvPicPr>
        <p:blipFill rotWithShape="1">
          <a:blip r:embed="rId3">
            <a:alphaModFix/>
          </a:blip>
          <a:srcRect t="5338"/>
          <a:stretch/>
        </p:blipFill>
        <p:spPr>
          <a:xfrm>
            <a:off x="1818799" y="2381609"/>
            <a:ext cx="6416799" cy="24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775224b75_0_133"/>
          <p:cNvSpPr txBox="1"/>
          <p:nvPr/>
        </p:nvSpPr>
        <p:spPr>
          <a:xfrm>
            <a:off x="415850" y="2148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Ataque Tubarão na Fibra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g12775224b75_0_1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351" name="Google Shape;351;g12775224b75_0_133" descr="During a survey operation a shark is seen from a ROV  biting a submarine cable..." title="Shark attack on subcable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5" y="11848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775224b75_0_141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g12775224b75_0_141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Latência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" name="Google Shape;358;g12775224b75_0_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2775224b75_0_1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775224b75_0_14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g12775224b75_0_148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12775224b75_0_148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Google Cloud Networking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12775224b75_0_148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12775224b75_0_148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Latência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12775224b75_0_148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12775224b75_0_148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Produtos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12775224b75_0_1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775224b75_0_159"/>
          <p:cNvSpPr txBox="1"/>
          <p:nvPr/>
        </p:nvSpPr>
        <p:spPr>
          <a:xfrm>
            <a:off x="415850" y="2148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Latência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g12775224b75_0_1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sp>
        <p:nvSpPr>
          <p:cNvPr id="378" name="Google Shape;378;g12775224b75_0_159"/>
          <p:cNvSpPr txBox="1"/>
          <p:nvPr/>
        </p:nvSpPr>
        <p:spPr>
          <a:xfrm>
            <a:off x="502650" y="1287625"/>
            <a:ext cx="56883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Significa o tempo que uma solicitação leva para ser transferida de um ponto para outro e é medida por milissegundos (ms)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12775224b75_0_159"/>
          <p:cNvSpPr txBox="1"/>
          <p:nvPr/>
        </p:nvSpPr>
        <p:spPr>
          <a:xfrm>
            <a:off x="502650" y="2919625"/>
            <a:ext cx="513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https://gweb-network-tier-demo-archive.firebaseapp.com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https://www.gcping.com/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269383eab_0_24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g12269383eab_0_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81" name="Google Shape;81;g12269383eab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25" y="1481050"/>
            <a:ext cx="2476950" cy="33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2269383eab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475" y="1481050"/>
            <a:ext cx="2476951" cy="331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775224b75_0_171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g12775224b75_0_171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6" name="Google Shape;386;g12775224b75_0_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2775224b75_0_1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775224b75_0_17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g12775224b75_0_178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12775224b75_0_178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Google Cloud Networking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12775224b75_0_178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12775224b75_0_178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Latência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12775224b75_0_178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12775224b75_0_178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Produtos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12775224b75_0_1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775224b75_0_189"/>
          <p:cNvSpPr txBox="1"/>
          <p:nvPr/>
        </p:nvSpPr>
        <p:spPr>
          <a:xfrm>
            <a:off x="415850" y="2148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Produtos GCP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g12775224b75_0_1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06" name="Google Shape;406;g12775224b75_0_189"/>
          <p:cNvSpPr txBox="1"/>
          <p:nvPr/>
        </p:nvSpPr>
        <p:spPr>
          <a:xfrm>
            <a:off x="502650" y="1287625"/>
            <a:ext cx="56883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Google Cloud possui produtos para diversas áreas que vão desde soluções de infra estrutura, machine learning entre outras.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12775224b75_0_189"/>
          <p:cNvSpPr txBox="1"/>
          <p:nvPr/>
        </p:nvSpPr>
        <p:spPr>
          <a:xfrm>
            <a:off x="502650" y="4558025"/>
            <a:ext cx="51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https://console.cloud.google.com/products</a:t>
            </a:r>
            <a:endParaRPr/>
          </a:p>
        </p:txBody>
      </p:sp>
      <p:pic>
        <p:nvPicPr>
          <p:cNvPr id="408" name="Google Shape;408;g12775224b75_0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849" y="2911754"/>
            <a:ext cx="4242226" cy="14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6cb712cf6_0_0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g126cb712cf6_0_0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 Compartilhada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5" name="Google Shape;415;g126cb712cf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26cb712cf6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6cb712cf6_0_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g126cb712cf6_0_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26cb712cf6_0_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Google Cloud Networking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126cb712cf6_0_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126cb712cf6_0_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Latência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126cb712cf6_0_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126cb712cf6_0_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Produtos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126cb712cf6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6cb712cf6_0_2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g126cb712cf6_0_26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126cb712cf6_0_26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Responsabilidade Compartilhada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26cb712cf6_0_26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126cb712cf6_0_26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SLA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126cb712cf6_0_26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126cb712cf6_0_26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Documentação GCP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126cb712cf6_0_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6cb712cf6_0_18"/>
          <p:cNvSpPr txBox="1"/>
          <p:nvPr/>
        </p:nvSpPr>
        <p:spPr>
          <a:xfrm>
            <a:off x="415850" y="5102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 Compartilhada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" name="Google Shape;446;g126cb712cf6_0_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sp>
        <p:nvSpPr>
          <p:cNvPr id="447" name="Google Shape;447;g126cb712cf6_0_18"/>
          <p:cNvSpPr txBox="1"/>
          <p:nvPr/>
        </p:nvSpPr>
        <p:spPr>
          <a:xfrm>
            <a:off x="415850" y="2046950"/>
            <a:ext cx="5688300" cy="2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Responsabilidade compartilhada é quando o provedor de serviços cloud e o cliente são responsáveis pelo uso correto do serviço contratado. Por exemplo manter as questões de segurança compliance.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6cb712cf6_0_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453" name="Google Shape;453;g126cb712cf6_0_37"/>
          <p:cNvSpPr txBox="1"/>
          <p:nvPr/>
        </p:nvSpPr>
        <p:spPr>
          <a:xfrm>
            <a:off x="389000" y="448850"/>
            <a:ext cx="5688300" cy="5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Contratar um serviço de Cloud Pública, implica em responsabilidade compartilhada, alguns clientes de nuvem entendem de forma errada, que seus dados estarão seguros e não haverá  vazamento ou invasões.  As nuvens públicas, requer  o mesmo nível de segurança ou mais de segurança do que um data center on-premises.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6cb712cf6_0_44"/>
          <p:cNvSpPr txBox="1"/>
          <p:nvPr/>
        </p:nvSpPr>
        <p:spPr>
          <a:xfrm>
            <a:off x="152400" y="5052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Kubernetes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9" name="Google Shape;459;g126cb712cf6_0_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60" name="Google Shape;460;g126cb712cf6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9700"/>
            <a:ext cx="8839200" cy="244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126cb712cf6_0_44"/>
          <p:cNvSpPr txBox="1"/>
          <p:nvPr/>
        </p:nvSpPr>
        <p:spPr>
          <a:xfrm>
            <a:off x="349150" y="3918550"/>
            <a:ext cx="6110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https://cloud.google.com/kubernetes-engine/docs/concepts/shared-responsibility?hl=pt-br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6cb712cf6_0_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67" name="Google Shape;467;g126cb712cf6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25" y="1087475"/>
            <a:ext cx="4086274" cy="38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26cb712cf6_0_54"/>
          <p:cNvSpPr txBox="1"/>
          <p:nvPr/>
        </p:nvSpPr>
        <p:spPr>
          <a:xfrm>
            <a:off x="4463100" y="9350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https://docs.google.com/spreadsheets/d/1lkHljCSlRFMf0D-cTaVZD_MAdQPNqwjzw08jWzGQslo/edit#gid=0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26cb712cf6_0_54"/>
          <p:cNvSpPr txBox="1"/>
          <p:nvPr/>
        </p:nvSpPr>
        <p:spPr>
          <a:xfrm>
            <a:off x="175475" y="905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Matrix de Responsabilidades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269383eab_0_33"/>
          <p:cNvSpPr txBox="1"/>
          <p:nvPr/>
        </p:nvSpPr>
        <p:spPr>
          <a:xfrm>
            <a:off x="565525" y="636550"/>
            <a:ext cx="46452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Google Cloud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2269383eab_0_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g12269383eab_0_33"/>
          <p:cNvPicPr preferRelativeResize="0"/>
          <p:nvPr/>
        </p:nvPicPr>
        <p:blipFill rotWithShape="1">
          <a:blip r:embed="rId3">
            <a:alphaModFix/>
          </a:blip>
          <a:srcRect t="6978" b="6978"/>
          <a:stretch/>
        </p:blipFill>
        <p:spPr>
          <a:xfrm>
            <a:off x="703100" y="1722125"/>
            <a:ext cx="2973600" cy="29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12269383eab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325" y="1722123"/>
            <a:ext cx="2507593" cy="29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6cb712cf6_0_78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5" name="Google Shape;475;g126cb712cf6_0_78"/>
          <p:cNvSpPr txBox="1"/>
          <p:nvPr/>
        </p:nvSpPr>
        <p:spPr>
          <a:xfrm>
            <a:off x="565525" y="1785575"/>
            <a:ext cx="8268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Service Level Agreement 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(SLA)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6" name="Google Shape;476;g126cb712cf6_0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26cb712cf6_0_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6cb712cf6_0_9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3" name="Google Shape;483;g126cb712cf6_0_96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126cb712cf6_0_96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Responsabilidade Compartilhada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126cb712cf6_0_96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126cb712cf6_0_96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SLA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126cb712cf6_0_96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126cb712cf6_0_96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Documentação GCP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126cb712cf6_0_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6cb712cf6_0_108"/>
          <p:cNvSpPr txBox="1"/>
          <p:nvPr/>
        </p:nvSpPr>
        <p:spPr>
          <a:xfrm>
            <a:off x="415850" y="5102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SLA - Service Level Agreement 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5" name="Google Shape;495;g126cb712cf6_0_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496" name="Google Shape;496;g126cb712cf6_0_108"/>
          <p:cNvSpPr txBox="1"/>
          <p:nvPr/>
        </p:nvSpPr>
        <p:spPr>
          <a:xfrm>
            <a:off x="508100" y="1747100"/>
            <a:ext cx="5688300" cy="2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SLA Significa Acordo de Nível de Serviço, em outras palavras. O SLA consiste num contrato entre duas partes: entre a entidade que pretende fornecer o serviço e o cliente que deseja se beneficiar deste.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6cb712cf6_0_123"/>
          <p:cNvSpPr txBox="1"/>
          <p:nvPr/>
        </p:nvSpPr>
        <p:spPr>
          <a:xfrm>
            <a:off x="415850" y="5102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objetivos do SLA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g126cb712cf6_0_1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03" name="Google Shape;503;g126cb712cf6_0_123"/>
          <p:cNvSpPr txBox="1"/>
          <p:nvPr/>
        </p:nvSpPr>
        <p:spPr>
          <a:xfrm>
            <a:off x="554225" y="1533825"/>
            <a:ext cx="56883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Definição dos resultados a ser obtidos; 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Tempo de execução da atividade a ser desenvolvida; 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Definir os responsáveis pelas atividades e o envolvimento que terão; 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Definir as ferramentas que serão utilizadas;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6cb712cf6_0_130"/>
          <p:cNvSpPr txBox="1"/>
          <p:nvPr/>
        </p:nvSpPr>
        <p:spPr>
          <a:xfrm>
            <a:off x="415850" y="5102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SLA Google Cloud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g126cb712cf6_0_1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510" name="Google Shape;510;g126cb712cf6_0_130"/>
          <p:cNvPicPr preferRelativeResize="0"/>
          <p:nvPr/>
        </p:nvPicPr>
        <p:blipFill rotWithShape="1">
          <a:blip r:embed="rId3">
            <a:alphaModFix/>
          </a:blip>
          <a:srcRect l="29022"/>
          <a:stretch/>
        </p:blipFill>
        <p:spPr>
          <a:xfrm>
            <a:off x="472827" y="1354775"/>
            <a:ext cx="4365499" cy="34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26cb712cf6_0_130"/>
          <p:cNvSpPr txBox="1"/>
          <p:nvPr/>
        </p:nvSpPr>
        <p:spPr>
          <a:xfrm>
            <a:off x="5039700" y="1354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https://cloud.google.com/terms/sla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6cb712cf6_0_140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Google Shape;517;g126cb712cf6_0_140"/>
          <p:cNvSpPr txBox="1"/>
          <p:nvPr/>
        </p:nvSpPr>
        <p:spPr>
          <a:xfrm>
            <a:off x="565525" y="1785575"/>
            <a:ext cx="8268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8" name="Google Shape;518;g126cb712cf6_0_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26cb712cf6_0_1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6cb712cf6_0_14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g126cb712cf6_0_14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126cb712cf6_0_14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Responsabilidade Compartilhada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g126cb712cf6_0_14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g126cb712cf6_0_14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SLA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126cb712cf6_0_14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126cb712cf6_0_14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Documentação GCP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126cb712cf6_0_1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6cb712cf6_0_158"/>
          <p:cNvSpPr txBox="1"/>
          <p:nvPr/>
        </p:nvSpPr>
        <p:spPr>
          <a:xfrm>
            <a:off x="415850" y="5102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Documentação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7" name="Google Shape;537;g126cb712cf6_0_1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538" name="Google Shape;538;g126cb712cf6_0_158"/>
          <p:cNvSpPr txBox="1"/>
          <p:nvPr/>
        </p:nvSpPr>
        <p:spPr>
          <a:xfrm>
            <a:off x="554250" y="1297350"/>
            <a:ext cx="56883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 os produtos do Google tem uma documentação extensa explicando os objetivos do produto e como utilizar em detalhes. Vamos navegar na documentação para que possa entender como se localizar, mas é extremamente importante que se familiarize-se com ela.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126cb712cf6_0_158"/>
          <p:cNvSpPr txBox="1"/>
          <p:nvPr/>
        </p:nvSpPr>
        <p:spPr>
          <a:xfrm>
            <a:off x="554250" y="44005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https://cloud.google.com/compute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6cb712cf6_0_181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g126cb712cf6_0_181"/>
          <p:cNvSpPr txBox="1"/>
          <p:nvPr/>
        </p:nvSpPr>
        <p:spPr>
          <a:xfrm>
            <a:off x="565525" y="1785575"/>
            <a:ext cx="8268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6" name="Google Shape;546;g126cb712cf6_0_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126cb712cf6_0_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6cb712cf6_0_18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3" name="Google Shape;553;g126cb712cf6_0_188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126cb712cf6_0_188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Responsabilidade Compartilhada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126cb712cf6_0_188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126cb712cf6_0_188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SLA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126cb712cf6_0_188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126cb712cf6_0_188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Documentação GCP</a:t>
            </a:r>
            <a:endParaRPr sz="2400" b="1" i="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126cb712cf6_0_1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269383eab_0_42"/>
          <p:cNvSpPr txBox="1"/>
          <p:nvPr/>
        </p:nvSpPr>
        <p:spPr>
          <a:xfrm>
            <a:off x="565525" y="636550"/>
            <a:ext cx="46452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Família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g12269383eab_0_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g12269383eab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50" y="1481050"/>
            <a:ext cx="5037706" cy="33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Google Cloud Documentação</a:t>
            </a:r>
            <a:endParaRPr sz="1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6" name="Google Shape;566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2" name="Google Shape;572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pic>
        <p:nvPicPr>
          <p:cNvPr id="573" name="Google Shape;573;g117040352e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00" y="1434550"/>
            <a:ext cx="3315375" cy="3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117040352e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750" y="1434550"/>
            <a:ext cx="2078630" cy="33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26cb712cf6_0_172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0" name="Google Shape;580;g126cb712cf6_0_1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pic>
        <p:nvPicPr>
          <p:cNvPr id="581" name="Google Shape;581;g126cb712cf6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05" y="1597825"/>
            <a:ext cx="2514849" cy="31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26cb712cf6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350" y="1597825"/>
            <a:ext cx="4002321" cy="31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269383eab_0_50"/>
          <p:cNvSpPr txBox="1"/>
          <p:nvPr/>
        </p:nvSpPr>
        <p:spPr>
          <a:xfrm>
            <a:off x="565525" y="636550"/>
            <a:ext cx="46452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Hobbies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g12269383eab_0_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104" name="Google Shape;104;g12269383eab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25" y="1601899"/>
            <a:ext cx="2817000" cy="33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2269383eab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975" y="1601900"/>
            <a:ext cx="4306824" cy="230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objetivo do curso é fazer uma introdução ao Google Cloud Platform ao final o aluno será capaz de definir o que é Cloud Computing, Regiões, pontos de presença entender questões de networking, latência, quais produtos o GCP entrega, responsabilidade compartilhada, SLA e como navegar sobre a documentação do Google Cloud.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Esse curso não possui pré-requisitos, basta ter interesse pelo tema e dedicação para entender os conceitos que será explanados.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BF9424D6-953C-475A-BA31-1EFFFACCFF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5A8AEE-D3AB-49C4-8274-6BB80A6F63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02F76C-634D-4729-A7B4-83C1A2C21FE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62</Slides>
  <Notes>62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</cp:revision>
  <dcterms:modified xsi:type="dcterms:W3CDTF">2022-10-24T23:46:53Z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